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13" name="suction.wav"/>
          </p:stSnd>
        </p:sndAc>
      </p:transition>
    </mc:Choice>
    <mc:Fallback xmlns="">
      <p:transition spd="slow">
        <p:fade/>
        <p:sndAc>
          <p:stSnd>
            <p:snd r:embed="rId14" name="suction.wav"/>
          </p:stSnd>
        </p:sndAc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2" y="-25183"/>
            <a:ext cx="9175692" cy="6883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4828" y="3068960"/>
            <a:ext cx="6109172" cy="33123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БАРАК </a:t>
            </a:r>
          </a:p>
          <a:p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ОБАМА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1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548" y="4491471"/>
            <a:ext cx="7848872" cy="121920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1967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Енн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знову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вийшла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заміж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раз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чоловіком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Лоло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Соеторо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Індонезії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Індонезії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Барак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катався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водяних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буйволах,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грав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рисових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чеках,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пекучий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чилі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собаче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зміїне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м'ясо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навіть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смажених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коників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нього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ручна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мавпа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Тата, а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дворі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жили кури, гуси і...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дитинчата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алігаторів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Індонезії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вперше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побачив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прокажених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людей,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живуть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безвихідній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бідності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1970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Обами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з'явилася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сестра Майя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Соеторо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У 1971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Енн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зрозумівши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вона не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хоче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щоб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Барак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виріс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Індонезії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відправила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назад 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Гаваї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Пізніше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розлучиться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Лоло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14117"/>
            <a:ext cx="3024336" cy="387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43461"/>
            <a:ext cx="3600400" cy="384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26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7704856" cy="12192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допомогою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бабусі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дідуся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Обама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закінчив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відзнакою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одну з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найпрестижніших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Гаваях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шкіл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Обама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отримав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диплом з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відзнакою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юридичної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академії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Гарварда. До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цього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1990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став першим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чорним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президентом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Огляду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Судової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Практики Гарварда.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12879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13" y="4941168"/>
            <a:ext cx="7920880" cy="1519064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Барак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зустрів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Мішель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Робінсон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свою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майбутню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дружину, в Чикаго, коли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стажистом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юридичній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компанії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Сидлі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Остіна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Вони брали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шлюб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церкві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Святої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Трійці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Чикаго, тут же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охрестили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майбутніх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дочок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Малію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народилася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4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липня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1998) і Наташу (10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червня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2001).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21" y="404664"/>
            <a:ext cx="4176464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0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0080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1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7"/>
            <a:ext cx="727280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15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628"/>
            <a:ext cx="9144000" cy="60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43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552" y="4941168"/>
            <a:ext cx="7520880" cy="1219200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знаменитої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промови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Демократичної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конвенції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2004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Америку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охопила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справжня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Обамоманія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33670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51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742" y="4653136"/>
            <a:ext cx="7848872" cy="12192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Одного разу Обама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зізнався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індієць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Махатма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Ганді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американець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Авраам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Лінкольн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афроамериканець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Мартін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Лютер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Кінг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люди,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хотів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бути схожим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завжди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33855"/>
            <a:ext cx="2592288" cy="285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72" y="943145"/>
            <a:ext cx="2936095" cy="285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52436"/>
            <a:ext cx="2592288" cy="2838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84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6" name="suction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6672"/>
            <a:ext cx="7200800" cy="12192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Барака Хуссейна Обаму назвали на честь батька -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повного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«тезки» - Барака Хуссейна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Обами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помер в 1982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віці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46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років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Ім'я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«Барак»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перекладається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суахілі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як «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благословенний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», «Хуссейн»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близьке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значенням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прикметника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красивий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 Старший Обама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висловлювався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суахілі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так як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рідна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2880320" cy="370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82" y="2492897"/>
            <a:ext cx="4501805" cy="370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54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327676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4365104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Обама в </a:t>
            </a:r>
            <a:r>
              <a:rPr lang="ru-RU" sz="2800" dirty="0" err="1"/>
              <a:t>школі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повноватий</a:t>
            </a:r>
            <a:r>
              <a:rPr lang="ru-RU" sz="2800" dirty="0"/>
              <a:t>, а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ініціали</a:t>
            </a:r>
            <a:r>
              <a:rPr lang="ru-RU" sz="2800" dirty="0"/>
              <a:t> становили слово "</a:t>
            </a:r>
            <a:r>
              <a:rPr lang="ru-RU" sz="2800" dirty="0" err="1"/>
              <a:t>bo</a:t>
            </a:r>
            <a:r>
              <a:rPr lang="ru-RU" sz="2800" dirty="0"/>
              <a:t>", яке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кілька</a:t>
            </a:r>
            <a:r>
              <a:rPr lang="ru-RU" sz="2800" dirty="0"/>
              <a:t> </a:t>
            </a:r>
            <a:r>
              <a:rPr lang="ru-RU" sz="2800" dirty="0" err="1"/>
              <a:t>кумедних</a:t>
            </a:r>
            <a:r>
              <a:rPr lang="ru-RU" sz="2800" dirty="0"/>
              <a:t> </a:t>
            </a:r>
            <a:r>
              <a:rPr lang="ru-RU" sz="2800" dirty="0" err="1"/>
              <a:t>перекладів</a:t>
            </a:r>
            <a:r>
              <a:rPr lang="ru-RU" sz="2800" dirty="0"/>
              <a:t> з </a:t>
            </a:r>
            <a:r>
              <a:rPr lang="ru-RU" sz="2800" dirty="0" err="1"/>
              <a:t>англійської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. Тому над ним </a:t>
            </a:r>
            <a:r>
              <a:rPr lang="ru-RU" sz="2800" dirty="0" err="1"/>
              <a:t>досить</a:t>
            </a:r>
            <a:r>
              <a:rPr lang="ru-RU" sz="2800" dirty="0"/>
              <a:t> </a:t>
            </a:r>
            <a:r>
              <a:rPr lang="ru-RU" sz="2800" dirty="0" err="1"/>
              <a:t>прикро</a:t>
            </a:r>
            <a:r>
              <a:rPr lang="ru-RU" sz="2800" dirty="0"/>
              <a:t> </a:t>
            </a:r>
            <a:r>
              <a:rPr lang="ru-RU" sz="2800" dirty="0" err="1"/>
              <a:t>жартували</a:t>
            </a:r>
            <a:r>
              <a:rPr lang="ru-RU" sz="2800" dirty="0"/>
              <a:t> в </a:t>
            </a:r>
            <a:r>
              <a:rPr lang="ru-RU" sz="2800" dirty="0" err="1"/>
              <a:t>школі</a:t>
            </a:r>
            <a:r>
              <a:rPr lang="ru-RU" sz="2800" dirty="0"/>
              <a:t>. </a:t>
            </a:r>
            <a:r>
              <a:rPr lang="ru-RU" sz="2800" dirty="0" err="1"/>
              <a:t>Колір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шкіри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доставляв </a:t>
            </a:r>
            <a:r>
              <a:rPr lang="ru-RU" sz="2800" dirty="0" err="1"/>
              <a:t>йому</a:t>
            </a:r>
            <a:r>
              <a:rPr lang="ru-RU" sz="2800" dirty="0"/>
              <a:t> 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5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Барак Обама,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незважаючи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антитютюновий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імідж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Дому курить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сигарети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хоча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робив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спроби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позбутися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нездорової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звички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33799"/>
            <a:ext cx="5472608" cy="362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5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7920880" cy="165124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Квитки на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інавгурацію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Обами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січня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2009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продавалися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онлайн за 40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тисяч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доларів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Хоча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вхід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інавгурацію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тих,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хто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отримав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квиток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члена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конгресу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сенатора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свого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штату,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завжди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безкоштовний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Батько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Барака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народився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селі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недалеко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озера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Вікторія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непогано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вчився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школі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але за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підривну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діяльність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численні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пропуски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відрахований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відносив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себе до мусульман, але проводив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більшу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частину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атеїст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батька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Обами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взяли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Гавайський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університет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залишив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свою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вагітну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першу дружину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Кенії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піклування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третьої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дружини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батька Сари Хуссейн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Оніянго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першою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людиною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родини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Барака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Обами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залишив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Африку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оселилися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іншій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країні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sz="800" dirty="0"/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6037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7776864" cy="1219200"/>
          </a:xfrm>
        </p:spPr>
        <p:txBody>
          <a:bodyPr>
            <a:noAutofit/>
          </a:bodyPr>
          <a:lstStyle/>
          <a:p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Стенлі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Енн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Данхем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(1942-1995),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Барака,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відома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Енн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походила з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старої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американської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родини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батько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баптистом, 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схилялася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вчення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методистів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Енн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пройшла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конкурсом в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університет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Чикаго, але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батько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дозволив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вчитися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так як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вважав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занадто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юною.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Наступного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року вся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сім'я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Енн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переїхала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Гаваї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ж 1959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туди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прибув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старший Барак Обама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20688"/>
            <a:ext cx="444500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266429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0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548" y="4797152"/>
            <a:ext cx="8064896" cy="1219200"/>
          </a:xfrm>
        </p:spPr>
        <p:txBody>
          <a:bodyPr>
            <a:noAutofit/>
          </a:bodyPr>
          <a:lstStyle/>
          <a:p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Майбутні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батьки Барака-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молодшого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зустрілися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занятті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російської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коли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18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років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терпляче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чекала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Барака-старшого, коли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спізнювався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побачення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1961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скромної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весільної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церемонії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утворилася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чета Обама.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вже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три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місяці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виношувала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Барака, а старший Обама до того часу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розлучився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першою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дружиною. У той час 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деяких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штатах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шлюби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між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представниками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різних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рас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заборонені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але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тільки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Гаваях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41682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905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64704"/>
            <a:ext cx="7992888" cy="1219200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Батько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старшого Барака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налаштований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рішуче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шлюбу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Енн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так як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обурений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тим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кинув у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Кенії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дружину з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двома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дітьми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влаштовувало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Енн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представницею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європеоїдної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раси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Цікаво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деякі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родичі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Барака по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материнській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лінії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...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рабовласниками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6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8064896" cy="12192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Обама,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дитинстві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часто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називали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Баррі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Бар,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народився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1961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Гаваях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сталося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серпня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Гонолулу.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Обамі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виповнився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один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рік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батько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поїхав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вступати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Гарварду - Барак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побачить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згодом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тільки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один раз - перед самою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кончиною в 1985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7956"/>
            <a:ext cx="4104456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4">
      <a:dk1>
        <a:sysClr val="windowText" lastClr="000000"/>
      </a:dk1>
      <a:lt1>
        <a:srgbClr val="F5CDA6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</TotalTime>
  <Words>768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Vlad</cp:lastModifiedBy>
  <cp:revision>7</cp:revision>
  <dcterms:created xsi:type="dcterms:W3CDTF">2015-11-22T17:39:11Z</dcterms:created>
  <dcterms:modified xsi:type="dcterms:W3CDTF">2015-11-23T06:43:04Z</dcterms:modified>
</cp:coreProperties>
</file>